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  <p:embeddedFont>
      <p:font typeface="Alfa Slab On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265775" y="1572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Submission on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Hamilton 2018-2028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10-Year Plan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48100" y="3832414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Ashley Hooper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Inspired by </a:t>
            </a:r>
            <a:r>
              <a:rPr lang="en-GB"/>
              <a:t>M</a:t>
            </a:r>
            <a:r>
              <a:rPr lang="en-GB"/>
              <a:t>ünster’s green belt</a:t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89757"/>
            <a:ext cx="4866775" cy="326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424" y="1448913"/>
            <a:ext cx="3660725" cy="274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5350925" y="103175"/>
            <a:ext cx="3492000" cy="1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An 18.5 km loop linking remnants of historic Hamilton town belt, including many attractions and amenities: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Hamilton Gardens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Hamilton Lake Domain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Claudelands Park and Event Centre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Hamilton Transport Centre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Waikato Stadium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Seddon Park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Waikato Hospital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Ruakura Research Centre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Waikato River Paths</a:t>
            </a:r>
            <a:endParaRPr sz="18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/>
              <a:t>Founders Theatre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0" y="103175"/>
            <a:ext cx="5096925" cy="49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Most of the paths are already there and linked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27650" y="20111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Especially East of the river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Remainder could be built in stages</a:t>
            </a:r>
            <a:endParaRPr sz="2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200" y="1230785"/>
            <a:ext cx="3155250" cy="30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