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Open Sans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font" Target="fonts/OpenSans-regular.fntdata"/><Relationship Id="rId7" Type="http://schemas.openxmlformats.org/officeDocument/2006/relationships/font" Target="fonts/OpenSans-bold.fntdata"/><Relationship Id="rId8" Type="http://schemas.openxmlformats.org/officeDocument/2006/relationships/font" Target="fonts/Open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75" name="Shape 75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81" name="Shape 81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838200" y="1337150"/>
            <a:ext cx="10515600" cy="5232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7" name="Shape 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334500" y="4672726"/>
            <a:ext cx="2019299" cy="2048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68" name="Shape 68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an.org.nz/sites/all/modules/civicrm/extern/url.php?u=770&amp;qid=139077" TargetMode="External"/><Relationship Id="rId4" Type="http://schemas.openxmlformats.org/officeDocument/2006/relationships/hyperlink" Target="https://can.org.nz/system/files/2018%20CAN%20Chair%27s%20report%20to%20AGM%20%281%29.pdf" TargetMode="External"/><Relationship Id="rId5" Type="http://schemas.openxmlformats.org/officeDocument/2006/relationships/hyperlink" Target="https://can.org.nz/system/files/Cycling%20Action%20Network%20_Inc_%20-%20CAN%20Balance%20Sheet_%202018%20AGM.pdf" TargetMode="External"/><Relationship Id="rId6" Type="http://schemas.openxmlformats.org/officeDocument/2006/relationships/hyperlink" Target="https://can.org.nz/system/files/Cycling%20Action%20Network%20_Inc_%20-%20CAN%20P_L%20by%20Business%20Unit%202018%20AGM.pdf" TargetMode="External"/><Relationship Id="rId7" Type="http://schemas.openxmlformats.org/officeDocument/2006/relationships/hyperlink" Target="https://can.org.nz/sites/all/modules/civicrm/extern/url.php?u=774&amp;qid=139077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0000"/>
              </a:lnSpc>
              <a:spcBef>
                <a:spcPts val="15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2250">
                <a:solidFill>
                  <a:srgbClr val="F93822"/>
                </a:solidFill>
                <a:latin typeface="Open Sans"/>
                <a:ea typeface="Open Sans"/>
                <a:cs typeface="Open Sans"/>
                <a:sym typeface="Open Sans"/>
              </a:rPr>
              <a:t>AGENDA FOR CYCLING ACTION NETWORK (INCORPORATED) ANNUAL GENERAL MEETING 2018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838200" y="1337150"/>
            <a:ext cx="10515600" cy="52329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50">
              <a:solidFill>
                <a:srgbClr val="F9382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The 2018 Annual General Meeting of the Cycling Action Network will take place via teleconference on 20th June 2018 at 7:00pm. 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The AGM will be held in accordance with CAN's </a:t>
            </a:r>
            <a:r>
              <a:rPr lang="en-US" sz="1400" u="sng">
                <a:solidFill>
                  <a:srgbClr val="F93822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Rules</a:t>
            </a: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 which are filed with the Companies Office.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Teleconferencing access for the AGM. See instructions below.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Agenda: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Apologies 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Approve minutes of the previous AGM, held at the Wellington Central Public Library on 26 March 2017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4"/>
              </a:rPr>
              <a:t>Chairman’s report 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Treasurer’s report 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Receive and consider the Financial Statements (</a:t>
            </a:r>
            <a:r>
              <a:rPr lang="en-US" sz="14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5"/>
              </a:rPr>
              <a:t>BS</a:t>
            </a: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US" sz="1400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6"/>
              </a:rPr>
              <a:t>P&amp;L</a:t>
            </a: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) for the year ended 31 June 2017. 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Other business as tabled in accordance with Rules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Election of board members 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Election of regional representatives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Date of next meeting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1400"/>
              <a:buFont typeface="Open Sans"/>
              <a:buAutoNum type="arabicPeriod"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The closure of this meeting will occur at the CAN DO 29th July 2018, Palmerston North. 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A copy of the draft minutes from last year's AGM is available </a:t>
            </a:r>
            <a:r>
              <a:rPr lang="en-US" sz="1400" u="sng">
                <a:solidFill>
                  <a:srgbClr val="F93822"/>
                </a:solidFill>
                <a:latin typeface="Open Sans"/>
                <a:ea typeface="Open Sans"/>
                <a:cs typeface="Open Sans"/>
                <a:sym typeface="Open Sans"/>
                <a:hlinkClick r:id="rId7"/>
              </a:rPr>
              <a:t>on this web page</a:t>
            </a:r>
            <a:r>
              <a:rPr lang="en-US" sz="1400">
                <a:solidFill>
                  <a:srgbClr val="333333"/>
                </a:solidFill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 sz="1400">
              <a:solidFill>
                <a:srgbClr val="333333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 txBox="1"/>
          <p:nvPr>
            <p:ph idx="12" type="sldNum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00"/>
              <a:buFont typeface="Calibri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